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4" r:id="rId1"/>
  </p:sldMasterIdLst>
  <p:notesMasterIdLst>
    <p:notesMasterId r:id="rId6"/>
  </p:notesMasterIdLst>
  <p:handoutMasterIdLst>
    <p:handoutMasterId r:id="rId7"/>
  </p:handoutMasterIdLst>
  <p:sldIdLst>
    <p:sldId id="256" r:id="rId2"/>
    <p:sldId id="265" r:id="rId3"/>
    <p:sldId id="262" r:id="rId4"/>
    <p:sldId id="259" r:id="rId5"/>
  </p:sldIdLst>
  <p:sldSz cx="10383838" cy="10383838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>
        <p:scale>
          <a:sx n="75" d="100"/>
          <a:sy n="75" d="100"/>
        </p:scale>
        <p:origin x="15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96979-99DB-4375-872A-08295F977E2C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4A04D-9A5B-4400-9EDE-968941C60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767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30752" y="1"/>
            <a:ext cx="4290544" cy="10383840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5557" y="1384513"/>
            <a:ext cx="7889090" cy="5281655"/>
          </a:xfrm>
        </p:spPr>
        <p:txBody>
          <a:bodyPr anchor="b">
            <a:normAutofit/>
          </a:bodyPr>
          <a:lstStyle>
            <a:lvl1pPr algn="r">
              <a:defRPr sz="6132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0737" y="6666167"/>
            <a:ext cx="6543911" cy="2066064"/>
          </a:xfrm>
        </p:spPr>
        <p:txBody>
          <a:bodyPr anchor="t">
            <a:normAutofit/>
          </a:bodyPr>
          <a:lstStyle>
            <a:lvl1pPr marL="0" indent="0" algn="r">
              <a:buNone/>
              <a:defRPr sz="2044">
                <a:solidFill>
                  <a:schemeClr val="tx1"/>
                </a:solidFill>
              </a:defRPr>
            </a:lvl1pPr>
            <a:lvl2pPr marL="519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8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57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95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15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34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53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19078" y="9262384"/>
            <a:ext cx="973738" cy="552843"/>
          </a:xfrm>
        </p:spPr>
        <p:txBody>
          <a:bodyPr/>
          <a:lstStyle/>
          <a:p>
            <a:fld id="{42A5FCF9-F5CF-420E-A1B0-A266EB4B2B52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5076" y="9262384"/>
            <a:ext cx="4098843" cy="552843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7373" y="9262384"/>
            <a:ext cx="467273" cy="552843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  <p:sp>
        <p:nvSpPr>
          <p:cNvPr id="23" name="Freeform 12"/>
          <p:cNvSpPr/>
          <p:nvPr/>
        </p:nvSpPr>
        <p:spPr bwMode="auto">
          <a:xfrm>
            <a:off x="230752" y="5711111"/>
            <a:ext cx="411027" cy="137010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636372" y="5855331"/>
            <a:ext cx="70308" cy="122588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0064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06" y="7166127"/>
            <a:ext cx="8535087" cy="858110"/>
          </a:xfrm>
        </p:spPr>
        <p:txBody>
          <a:bodyPr anchor="b">
            <a:normAutofit/>
          </a:bodyPr>
          <a:lstStyle>
            <a:lvl1pPr algn="ctr">
              <a:defRPr sz="2725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32679" y="1411330"/>
            <a:ext cx="7007802" cy="479215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817"/>
            </a:lvl1pPr>
            <a:lvl2pPr marL="519196" indent="0">
              <a:buNone/>
              <a:defRPr sz="1817"/>
            </a:lvl2pPr>
            <a:lvl3pPr marL="1038393" indent="0">
              <a:buNone/>
              <a:defRPr sz="1817"/>
            </a:lvl3pPr>
            <a:lvl4pPr marL="1557589" indent="0">
              <a:buNone/>
              <a:defRPr sz="1817"/>
            </a:lvl4pPr>
            <a:lvl5pPr marL="2076785" indent="0">
              <a:buNone/>
              <a:defRPr sz="1817"/>
            </a:lvl5pPr>
            <a:lvl6pPr marL="2595982" indent="0">
              <a:buNone/>
              <a:defRPr sz="1817"/>
            </a:lvl6pPr>
            <a:lvl7pPr marL="3115178" indent="0">
              <a:buNone/>
              <a:defRPr sz="1817"/>
            </a:lvl7pPr>
            <a:lvl8pPr marL="3634374" indent="0">
              <a:buNone/>
              <a:defRPr sz="1817"/>
            </a:lvl8pPr>
            <a:lvl9pPr marL="4153571" indent="0">
              <a:buNone/>
              <a:defRPr sz="1817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4506" y="8024237"/>
            <a:ext cx="8535087" cy="747539"/>
          </a:xfrm>
        </p:spPr>
        <p:txBody>
          <a:bodyPr>
            <a:normAutofit/>
          </a:bodyPr>
          <a:lstStyle>
            <a:lvl1pPr marL="0" indent="0" algn="ctr">
              <a:buNone/>
              <a:defRPr sz="1590"/>
            </a:lvl1pPr>
            <a:lvl2pPr marL="519196" indent="0">
              <a:buNone/>
              <a:defRPr sz="1363"/>
            </a:lvl2pPr>
            <a:lvl3pPr marL="1038393" indent="0">
              <a:buNone/>
              <a:defRPr sz="1136"/>
            </a:lvl3pPr>
            <a:lvl4pPr marL="1557589" indent="0">
              <a:buNone/>
              <a:defRPr sz="1022"/>
            </a:lvl4pPr>
            <a:lvl5pPr marL="2076785" indent="0">
              <a:buNone/>
              <a:defRPr sz="1022"/>
            </a:lvl5pPr>
            <a:lvl6pPr marL="2595982" indent="0">
              <a:buNone/>
              <a:defRPr sz="1022"/>
            </a:lvl6pPr>
            <a:lvl7pPr marL="3115178" indent="0">
              <a:buNone/>
              <a:defRPr sz="1022"/>
            </a:lvl7pPr>
            <a:lvl8pPr marL="3634374" indent="0">
              <a:buNone/>
              <a:defRPr sz="1022"/>
            </a:lvl8pPr>
            <a:lvl9pPr marL="4153571" indent="0">
              <a:buNone/>
              <a:defRPr sz="1022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12/01/2017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70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08" y="1038384"/>
            <a:ext cx="8535087" cy="4615039"/>
          </a:xfrm>
        </p:spPr>
        <p:txBody>
          <a:bodyPr anchor="ctr">
            <a:normAutofit/>
          </a:bodyPr>
          <a:lstStyle>
            <a:lvl1pPr algn="ctr">
              <a:defRPr sz="3634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4507" y="6576431"/>
            <a:ext cx="8535088" cy="21921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71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01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00866" y="1306721"/>
            <a:ext cx="519327" cy="885421"/>
          </a:xfrm>
          <a:prstGeom prst="rect">
            <a:avLst/>
          </a:prstGeom>
        </p:spPr>
        <p:txBody>
          <a:bodyPr vert="horz" lIns="103838" tIns="51919" rIns="103838" bIns="519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08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80268" y="4268910"/>
            <a:ext cx="519327" cy="885421"/>
          </a:xfrm>
          <a:prstGeom prst="rect">
            <a:avLst/>
          </a:prstGeom>
        </p:spPr>
        <p:txBody>
          <a:bodyPr vert="horz" lIns="103838" tIns="51919" rIns="103838" bIns="519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085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194" y="1038386"/>
            <a:ext cx="7919738" cy="4153534"/>
          </a:xfrm>
        </p:spPr>
        <p:txBody>
          <a:bodyPr anchor="ctr">
            <a:normAutofit/>
          </a:bodyPr>
          <a:lstStyle>
            <a:lvl1pPr algn="ctr">
              <a:defRPr sz="3634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14940" y="5191917"/>
            <a:ext cx="7530245" cy="57688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044"/>
            </a:lvl1pPr>
            <a:lvl2pPr marL="519196" indent="0">
              <a:buFontTx/>
              <a:buNone/>
              <a:defRPr/>
            </a:lvl2pPr>
            <a:lvl3pPr marL="1038393" indent="0">
              <a:buFontTx/>
              <a:buNone/>
              <a:defRPr/>
            </a:lvl3pPr>
            <a:lvl4pPr marL="1557589" indent="0">
              <a:buFontTx/>
              <a:buNone/>
              <a:defRPr/>
            </a:lvl4pPr>
            <a:lvl5pPr marL="2076785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4506" y="6576431"/>
            <a:ext cx="8535087" cy="21921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71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792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09" y="5009590"/>
            <a:ext cx="8535084" cy="2223940"/>
          </a:xfrm>
        </p:spPr>
        <p:txBody>
          <a:bodyPr anchor="b">
            <a:normAutofit/>
          </a:bodyPr>
          <a:lstStyle>
            <a:lvl1pPr algn="r">
              <a:defRPr sz="3634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4507" y="7233530"/>
            <a:ext cx="8535086" cy="1302749"/>
          </a:xfrm>
        </p:spPr>
        <p:txBody>
          <a:bodyPr anchor="t">
            <a:normAutofit/>
          </a:bodyPr>
          <a:lstStyle>
            <a:lvl1pPr marL="0" indent="0" algn="r">
              <a:buNone/>
              <a:defRPr sz="2271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627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00866" y="1306721"/>
            <a:ext cx="519327" cy="885421"/>
          </a:xfrm>
          <a:prstGeom prst="rect">
            <a:avLst/>
          </a:prstGeom>
        </p:spPr>
        <p:txBody>
          <a:bodyPr vert="horz" lIns="103838" tIns="51919" rIns="103838" bIns="519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08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80268" y="4268910"/>
            <a:ext cx="519327" cy="885421"/>
          </a:xfrm>
          <a:prstGeom prst="rect">
            <a:avLst/>
          </a:prstGeom>
        </p:spPr>
        <p:txBody>
          <a:bodyPr vert="horz" lIns="103838" tIns="51919" rIns="103838" bIns="519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085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194" y="1038386"/>
            <a:ext cx="7919738" cy="4153534"/>
          </a:xfrm>
        </p:spPr>
        <p:txBody>
          <a:bodyPr anchor="ctr">
            <a:normAutofit/>
          </a:bodyPr>
          <a:lstStyle>
            <a:lvl1pPr algn="ctr">
              <a:defRPr sz="3634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64508" y="5884175"/>
            <a:ext cx="8535086" cy="1346053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72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4507" y="7230228"/>
            <a:ext cx="8535086" cy="1538346"/>
          </a:xfrm>
        </p:spPr>
        <p:txBody>
          <a:bodyPr anchor="t">
            <a:normAutofit/>
          </a:bodyPr>
          <a:lstStyle>
            <a:lvl1pPr marL="0" indent="0" algn="r">
              <a:buNone/>
              <a:defRPr sz="2044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120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09" y="1038386"/>
            <a:ext cx="8535087" cy="41294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64507" y="5307295"/>
            <a:ext cx="8535088" cy="12691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1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4507" y="6576431"/>
            <a:ext cx="8535088" cy="2192144"/>
          </a:xfrm>
        </p:spPr>
        <p:txBody>
          <a:bodyPr anchor="t">
            <a:normAutofit/>
          </a:bodyPr>
          <a:lstStyle>
            <a:lvl1pPr marL="0" indent="0" algn="l">
              <a:buNone/>
              <a:defRPr sz="2044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495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053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91392" y="1038384"/>
            <a:ext cx="1508204" cy="773019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64508" y="1038384"/>
            <a:ext cx="6832135" cy="7730191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68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301" y="692258"/>
            <a:ext cx="8749345" cy="2999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301" y="4038159"/>
            <a:ext cx="8749345" cy="5046285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40150" y="9248510"/>
            <a:ext cx="973738" cy="552843"/>
          </a:xfrm>
        </p:spPr>
        <p:txBody>
          <a:bodyPr/>
          <a:lstStyle/>
          <a:p>
            <a:fld id="{BA058D8C-8022-43EC-BB7F-63C33D354456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0119" y="9248510"/>
            <a:ext cx="6035114" cy="552843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78804" y="9248510"/>
            <a:ext cx="485843" cy="552843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052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13" y="4038157"/>
            <a:ext cx="7608234" cy="3573432"/>
          </a:xfrm>
        </p:spPr>
        <p:txBody>
          <a:bodyPr anchor="b"/>
          <a:lstStyle>
            <a:lvl1pPr algn="r">
              <a:defRPr sz="4542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6416" y="7611590"/>
            <a:ext cx="7608230" cy="1302749"/>
          </a:xfrm>
        </p:spPr>
        <p:txBody>
          <a:bodyPr anchor="t">
            <a:normAutofit/>
          </a:bodyPr>
          <a:lstStyle>
            <a:lvl1pPr marL="0" indent="0" algn="r">
              <a:buNone/>
              <a:defRPr sz="2271">
                <a:solidFill>
                  <a:schemeClr val="tx1"/>
                </a:solidFill>
              </a:defRPr>
            </a:lvl1pPr>
            <a:lvl2pPr marL="519196" indent="0">
              <a:buNone/>
              <a:defRPr sz="2044">
                <a:solidFill>
                  <a:schemeClr val="tx1">
                    <a:tint val="75000"/>
                  </a:schemeClr>
                </a:solidFill>
              </a:defRPr>
            </a:lvl2pPr>
            <a:lvl3pPr marL="1038393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3pPr>
            <a:lvl4pPr marL="1557589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4pPr>
            <a:lvl5pPr marL="2076785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5pPr>
            <a:lvl6pPr marL="2595982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6pPr>
            <a:lvl7pPr marL="3115178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7pPr>
            <a:lvl8pPr marL="363437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8pPr>
            <a:lvl9pPr marL="4153571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5100" y="9260467"/>
            <a:ext cx="469547" cy="552843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85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301" y="1038386"/>
            <a:ext cx="8749345" cy="2653646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301" y="4038159"/>
            <a:ext cx="4246990" cy="5100578"/>
          </a:xfrm>
        </p:spPr>
        <p:txBody>
          <a:bodyPr>
            <a:normAutofit/>
          </a:bodyPr>
          <a:lstStyle>
            <a:lvl1pPr>
              <a:defRPr sz="2044"/>
            </a:lvl1pPr>
            <a:lvl2pPr>
              <a:defRPr sz="1817"/>
            </a:lvl2pPr>
            <a:lvl3pPr>
              <a:defRPr sz="1590"/>
            </a:lvl3pPr>
            <a:lvl4pPr>
              <a:defRPr sz="1363"/>
            </a:lvl4pPr>
            <a:lvl5pPr>
              <a:defRPr sz="1363"/>
            </a:lvl5pPr>
            <a:lvl6pPr>
              <a:defRPr sz="1363"/>
            </a:lvl6pPr>
            <a:lvl7pPr>
              <a:defRPr sz="1363"/>
            </a:lvl7pPr>
            <a:lvl8pPr>
              <a:defRPr sz="1363"/>
            </a:lvl8pPr>
            <a:lvl9pPr>
              <a:defRPr sz="1363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7656" y="4038159"/>
            <a:ext cx="4246990" cy="5067495"/>
          </a:xfrm>
        </p:spPr>
        <p:txBody>
          <a:bodyPr>
            <a:normAutofit/>
          </a:bodyPr>
          <a:lstStyle>
            <a:lvl1pPr>
              <a:defRPr sz="2044"/>
            </a:lvl1pPr>
            <a:lvl2pPr>
              <a:defRPr sz="1817"/>
            </a:lvl2pPr>
            <a:lvl3pPr>
              <a:defRPr sz="1590"/>
            </a:lvl3pPr>
            <a:lvl4pPr>
              <a:defRPr sz="1363"/>
            </a:lvl4pPr>
            <a:lvl5pPr>
              <a:defRPr sz="1363"/>
            </a:lvl5pPr>
            <a:lvl6pPr>
              <a:defRPr sz="1363"/>
            </a:lvl6pPr>
            <a:lvl7pPr>
              <a:defRPr sz="1363"/>
            </a:lvl7pPr>
            <a:lvl8pPr>
              <a:defRPr sz="1363"/>
            </a:lvl8pPr>
            <a:lvl9pPr>
              <a:defRPr sz="1363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12/01/2017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0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9746" y="4025339"/>
            <a:ext cx="3924931" cy="872530"/>
          </a:xfrm>
        </p:spPr>
        <p:txBody>
          <a:bodyPr anchor="b">
            <a:noAutofit/>
          </a:bodyPr>
          <a:lstStyle>
            <a:lvl1pPr marL="0" indent="0">
              <a:buNone/>
              <a:defRPr sz="3180" b="0">
                <a:solidFill>
                  <a:schemeClr val="accent1">
                    <a:lumMod val="75000"/>
                  </a:schemeClr>
                </a:solidFill>
              </a:defRPr>
            </a:lvl1pPr>
            <a:lvl2pPr marL="519196" indent="0">
              <a:buNone/>
              <a:defRPr sz="2271" b="1"/>
            </a:lvl2pPr>
            <a:lvl3pPr marL="1038393" indent="0">
              <a:buNone/>
              <a:defRPr sz="2044" b="1"/>
            </a:lvl3pPr>
            <a:lvl4pPr marL="1557589" indent="0">
              <a:buNone/>
              <a:defRPr sz="1817" b="1"/>
            </a:lvl4pPr>
            <a:lvl5pPr marL="2076785" indent="0">
              <a:buNone/>
              <a:defRPr sz="1817" b="1"/>
            </a:lvl5pPr>
            <a:lvl6pPr marL="2595982" indent="0">
              <a:buNone/>
              <a:defRPr sz="1817" b="1"/>
            </a:lvl6pPr>
            <a:lvl7pPr marL="3115178" indent="0">
              <a:buNone/>
              <a:defRPr sz="1817" b="1"/>
            </a:lvl7pPr>
            <a:lvl8pPr marL="3634374" indent="0">
              <a:buNone/>
              <a:defRPr sz="1817" b="1"/>
            </a:lvl8pPr>
            <a:lvl9pPr marL="4153571" indent="0">
              <a:buNone/>
              <a:defRPr sz="1817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4506" y="5050101"/>
            <a:ext cx="4170169" cy="4035523"/>
          </a:xfrm>
        </p:spPr>
        <p:txBody>
          <a:bodyPr anchor="t">
            <a:normAutofit/>
          </a:bodyPr>
          <a:lstStyle>
            <a:lvl1pPr>
              <a:defRPr sz="2044"/>
            </a:lvl1pPr>
            <a:lvl2pPr>
              <a:defRPr sz="1817"/>
            </a:lvl2pPr>
            <a:lvl3pPr>
              <a:defRPr sz="1590"/>
            </a:lvl3pPr>
            <a:lvl4pPr>
              <a:defRPr sz="1363"/>
            </a:lvl4pPr>
            <a:lvl5pPr>
              <a:defRPr sz="1363"/>
            </a:lvl5pPr>
            <a:lvl6pPr>
              <a:defRPr sz="1363"/>
            </a:lvl6pPr>
            <a:lvl7pPr>
              <a:defRPr sz="1363"/>
            </a:lvl7pPr>
            <a:lvl8pPr>
              <a:defRPr sz="1363"/>
            </a:lvl8pPr>
            <a:lvl9pPr>
              <a:defRPr sz="1363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1588" y="4038159"/>
            <a:ext cx="3938007" cy="872530"/>
          </a:xfrm>
        </p:spPr>
        <p:txBody>
          <a:bodyPr anchor="b">
            <a:noAutofit/>
          </a:bodyPr>
          <a:lstStyle>
            <a:lvl1pPr marL="0" indent="0">
              <a:buNone/>
              <a:defRPr sz="3180" b="0">
                <a:solidFill>
                  <a:schemeClr val="accent1">
                    <a:lumMod val="75000"/>
                  </a:schemeClr>
                </a:solidFill>
              </a:defRPr>
            </a:lvl1pPr>
            <a:lvl2pPr marL="519196" indent="0">
              <a:buNone/>
              <a:defRPr sz="2271" b="1"/>
            </a:lvl2pPr>
            <a:lvl3pPr marL="1038393" indent="0">
              <a:buNone/>
              <a:defRPr sz="2044" b="1"/>
            </a:lvl3pPr>
            <a:lvl4pPr marL="1557589" indent="0">
              <a:buNone/>
              <a:defRPr sz="1817" b="1"/>
            </a:lvl4pPr>
            <a:lvl5pPr marL="2076785" indent="0">
              <a:buNone/>
              <a:defRPr sz="1817" b="1"/>
            </a:lvl5pPr>
            <a:lvl6pPr marL="2595982" indent="0">
              <a:buNone/>
              <a:defRPr sz="1817" b="1"/>
            </a:lvl6pPr>
            <a:lvl7pPr marL="3115178" indent="0">
              <a:buNone/>
              <a:defRPr sz="1817" b="1"/>
            </a:lvl7pPr>
            <a:lvl8pPr marL="3634374" indent="0">
              <a:buNone/>
              <a:defRPr sz="1817" b="1"/>
            </a:lvl8pPr>
            <a:lvl9pPr marL="4153571" indent="0">
              <a:buNone/>
              <a:defRPr sz="1817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29424" y="5050101"/>
            <a:ext cx="4170169" cy="4035523"/>
          </a:xfrm>
        </p:spPr>
        <p:txBody>
          <a:bodyPr anchor="t">
            <a:normAutofit/>
          </a:bodyPr>
          <a:lstStyle>
            <a:lvl1pPr>
              <a:defRPr sz="2044"/>
            </a:lvl1pPr>
            <a:lvl2pPr>
              <a:defRPr sz="1817"/>
            </a:lvl2pPr>
            <a:lvl3pPr>
              <a:defRPr sz="1590"/>
            </a:lvl3pPr>
            <a:lvl4pPr>
              <a:defRPr sz="1363"/>
            </a:lvl4pPr>
            <a:lvl5pPr>
              <a:defRPr sz="1363"/>
            </a:lvl5pPr>
            <a:lvl6pPr>
              <a:defRPr sz="1363"/>
            </a:lvl6pPr>
            <a:lvl7pPr>
              <a:defRPr sz="1363"/>
            </a:lvl7pPr>
            <a:lvl8pPr>
              <a:defRPr sz="1363"/>
            </a:lvl8pPr>
            <a:lvl9pPr>
              <a:defRPr sz="1363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12/01/2017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53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12/01/2017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41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12/01/2017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651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507" y="2422895"/>
            <a:ext cx="3023548" cy="2076768"/>
          </a:xfrm>
        </p:spPr>
        <p:txBody>
          <a:bodyPr anchor="b">
            <a:normAutofit/>
          </a:bodyPr>
          <a:lstStyle>
            <a:lvl1pPr algn="ctr">
              <a:defRPr sz="2725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803" y="1038385"/>
            <a:ext cx="5316791" cy="7730192"/>
          </a:xfrm>
        </p:spPr>
        <p:txBody>
          <a:bodyPr anchor="ctr">
            <a:normAutofit/>
          </a:bodyPr>
          <a:lstStyle>
            <a:lvl1pPr>
              <a:defRPr sz="2271"/>
            </a:lvl1pPr>
            <a:lvl2pPr>
              <a:defRPr sz="2044"/>
            </a:lvl2pPr>
            <a:lvl3pPr>
              <a:defRPr sz="1817"/>
            </a:lvl3pPr>
            <a:lvl4pPr>
              <a:defRPr sz="1590"/>
            </a:lvl4pPr>
            <a:lvl5pPr>
              <a:defRPr sz="1590"/>
            </a:lvl5pPr>
            <a:lvl6pPr>
              <a:defRPr sz="1590"/>
            </a:lvl6pPr>
            <a:lvl7pPr>
              <a:defRPr sz="1590"/>
            </a:lvl7pPr>
            <a:lvl8pPr>
              <a:defRPr sz="1590"/>
            </a:lvl8pPr>
            <a:lvl9pPr>
              <a:defRPr sz="159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4507" y="4499663"/>
            <a:ext cx="3023548" cy="2769023"/>
          </a:xfrm>
        </p:spPr>
        <p:txBody>
          <a:bodyPr>
            <a:normAutofit/>
          </a:bodyPr>
          <a:lstStyle>
            <a:lvl1pPr marL="0" indent="0" algn="ctr">
              <a:buNone/>
              <a:defRPr sz="1817"/>
            </a:lvl1pPr>
            <a:lvl2pPr marL="519196" indent="0">
              <a:buNone/>
              <a:defRPr sz="1363"/>
            </a:lvl2pPr>
            <a:lvl3pPr marL="1038393" indent="0">
              <a:buNone/>
              <a:defRPr sz="1136"/>
            </a:lvl3pPr>
            <a:lvl4pPr marL="1557589" indent="0">
              <a:buNone/>
              <a:defRPr sz="1022"/>
            </a:lvl4pPr>
            <a:lvl5pPr marL="2076785" indent="0">
              <a:buNone/>
              <a:defRPr sz="1022"/>
            </a:lvl5pPr>
            <a:lvl6pPr marL="2595982" indent="0">
              <a:buNone/>
              <a:defRPr sz="1022"/>
            </a:lvl6pPr>
            <a:lvl7pPr marL="3115178" indent="0">
              <a:buNone/>
              <a:defRPr sz="1022"/>
            </a:lvl7pPr>
            <a:lvl8pPr marL="3634374" indent="0">
              <a:buNone/>
              <a:defRPr sz="1022"/>
            </a:lvl8pPr>
            <a:lvl9pPr marL="4153571" indent="0">
              <a:buNone/>
              <a:defRPr sz="1022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12/01/2017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26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3154" y="2653646"/>
            <a:ext cx="4622624" cy="2076768"/>
          </a:xfrm>
        </p:spPr>
        <p:txBody>
          <a:bodyPr anchor="b">
            <a:normAutofit/>
          </a:bodyPr>
          <a:lstStyle>
            <a:lvl1pPr algn="ctr">
              <a:defRPr sz="318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0021" y="1384512"/>
            <a:ext cx="2795109" cy="6922559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817"/>
            </a:lvl1pPr>
            <a:lvl2pPr marL="519196" indent="0">
              <a:buNone/>
              <a:defRPr sz="1817"/>
            </a:lvl2pPr>
            <a:lvl3pPr marL="1038393" indent="0">
              <a:buNone/>
              <a:defRPr sz="1817"/>
            </a:lvl3pPr>
            <a:lvl4pPr marL="1557589" indent="0">
              <a:buNone/>
              <a:defRPr sz="1817"/>
            </a:lvl4pPr>
            <a:lvl5pPr marL="2076785" indent="0">
              <a:buNone/>
              <a:defRPr sz="1817"/>
            </a:lvl5pPr>
            <a:lvl6pPr marL="2595982" indent="0">
              <a:buNone/>
              <a:defRPr sz="1817"/>
            </a:lvl6pPr>
            <a:lvl7pPr marL="3115178" indent="0">
              <a:buNone/>
              <a:defRPr sz="1817"/>
            </a:lvl7pPr>
            <a:lvl8pPr marL="3634374" indent="0">
              <a:buNone/>
              <a:defRPr sz="1817"/>
            </a:lvl8pPr>
            <a:lvl9pPr marL="4153571" indent="0">
              <a:buNone/>
              <a:defRPr sz="1817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3154" y="4730414"/>
            <a:ext cx="4622624" cy="2769023"/>
          </a:xfrm>
        </p:spPr>
        <p:txBody>
          <a:bodyPr>
            <a:normAutofit/>
          </a:bodyPr>
          <a:lstStyle>
            <a:lvl1pPr marL="0" indent="0" algn="ctr">
              <a:buNone/>
              <a:defRPr sz="2044"/>
            </a:lvl1pPr>
            <a:lvl2pPr marL="519196" indent="0">
              <a:buNone/>
              <a:defRPr sz="1363"/>
            </a:lvl2pPr>
            <a:lvl3pPr marL="1038393" indent="0">
              <a:buNone/>
              <a:defRPr sz="1136"/>
            </a:lvl3pPr>
            <a:lvl4pPr marL="1557589" indent="0">
              <a:buNone/>
              <a:defRPr sz="1022"/>
            </a:lvl4pPr>
            <a:lvl5pPr marL="2076785" indent="0">
              <a:buNone/>
              <a:defRPr sz="1022"/>
            </a:lvl5pPr>
            <a:lvl6pPr marL="2595982" indent="0">
              <a:buNone/>
              <a:defRPr sz="1022"/>
            </a:lvl6pPr>
            <a:lvl7pPr marL="3115178" indent="0">
              <a:buNone/>
              <a:defRPr sz="1022"/>
            </a:lvl7pPr>
            <a:lvl8pPr marL="3634374" indent="0">
              <a:buNone/>
              <a:defRPr sz="1022"/>
            </a:lvl8pPr>
            <a:lvl9pPr marL="4153571" indent="0">
              <a:buNone/>
              <a:defRPr sz="1022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12/01/2017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81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2421093" cy="10383840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5301" y="692258"/>
            <a:ext cx="8749345" cy="29997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302" y="4038160"/>
            <a:ext cx="8749344" cy="5082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56445" y="9260467"/>
            <a:ext cx="973738" cy="552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6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12/01/2017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56415" y="9260467"/>
            <a:ext cx="6035114" cy="552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6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95100" y="9260467"/>
            <a:ext cx="469547" cy="552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6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628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</p:sldLayoutIdLst>
  <p:hf hdr="0" ftr="0" dt="0"/>
  <p:txStyles>
    <p:titleStyle>
      <a:lvl1pPr algn="ctr" defTabSz="519196" rtl="0" eaLnBrk="1" latinLnBrk="0" hangingPunct="1">
        <a:spcBef>
          <a:spcPct val="0"/>
        </a:spcBef>
        <a:buNone/>
        <a:defRPr sz="4542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24498" indent="-3244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725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43694" indent="-3244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27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62890" indent="-3244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4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52288" indent="-194699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1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271484" indent="-194699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855580" indent="-2595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374776" indent="-2595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893972" indent="-2595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413169" indent="-259598" algn="l" defTabSz="519196" rtl="0" eaLnBrk="1" latinLnBrk="0" hangingPunct="1">
        <a:spcBef>
          <a:spcPct val="20000"/>
        </a:spcBef>
        <a:spcAft>
          <a:spcPts val="681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9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1pPr>
      <a:lvl2pPr marL="519196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2pPr>
      <a:lvl3pPr marL="1038393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3pPr>
      <a:lvl4pPr marL="1557589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4pPr>
      <a:lvl5pPr marL="2076785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5pPr>
      <a:lvl6pPr marL="2595982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6pPr>
      <a:lvl7pPr marL="3115178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7pPr>
      <a:lvl8pPr marL="3634374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8pPr>
      <a:lvl9pPr marL="4153571" algn="l" defTabSz="519196" rtl="0" eaLnBrk="1" latinLnBrk="0" hangingPunct="1">
        <a:defRPr sz="20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11" Type="http://schemas.openxmlformats.org/officeDocument/2006/relationships/image" Target="../media/image11.emf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à coins arrondis 36"/>
          <p:cNvSpPr/>
          <p:nvPr/>
        </p:nvSpPr>
        <p:spPr>
          <a:xfrm>
            <a:off x="8556786" y="2274549"/>
            <a:ext cx="1827052" cy="21848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sp>
        <p:nvSpPr>
          <p:cNvPr id="38" name="Rectangle à coins arrondis 37"/>
          <p:cNvSpPr/>
          <p:nvPr/>
        </p:nvSpPr>
        <p:spPr>
          <a:xfrm>
            <a:off x="5145470" y="2274549"/>
            <a:ext cx="1827052" cy="218054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89" y="3915282"/>
            <a:ext cx="9077584" cy="68081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87101" y="284031"/>
            <a:ext cx="3855478" cy="912873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Groupe DMI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234069" y="1219317"/>
            <a:ext cx="2761541" cy="1182604"/>
          </a:xfrm>
        </p:spPr>
        <p:txBody>
          <a:bodyPr/>
          <a:lstStyle/>
          <a:p>
            <a:pPr algn="ctr"/>
            <a:r>
              <a:rPr lang="fr-FR" dirty="0"/>
              <a:t>Fabrication de Ressorts et de Bennes</a:t>
            </a:r>
          </a:p>
        </p:txBody>
      </p:sp>
      <p:cxnSp>
        <p:nvCxnSpPr>
          <p:cNvPr id="5" name="Connecteur droit avec flèche 4"/>
          <p:cNvCxnSpPr>
            <a:endCxn id="16" idx="2"/>
          </p:cNvCxnSpPr>
          <p:nvPr/>
        </p:nvCxnSpPr>
        <p:spPr>
          <a:xfrm flipH="1" flipV="1">
            <a:off x="6058995" y="4468691"/>
            <a:ext cx="569788" cy="233787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2767817" y="4487952"/>
            <a:ext cx="3756551" cy="255847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6783692" y="4243513"/>
            <a:ext cx="2712805" cy="26840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5807065" y="7725541"/>
            <a:ext cx="3471028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725" dirty="0">
                <a:solidFill>
                  <a:schemeClr val="bg1"/>
                </a:solidFill>
              </a:rPr>
              <a:t>3 usines dans les Hauts-de-France</a:t>
            </a:r>
          </a:p>
        </p:txBody>
      </p:sp>
      <p:sp>
        <p:nvSpPr>
          <p:cNvPr id="42" name="Ellipse 41"/>
          <p:cNvSpPr/>
          <p:nvPr/>
        </p:nvSpPr>
        <p:spPr>
          <a:xfrm>
            <a:off x="6150223" y="6594981"/>
            <a:ext cx="1059432" cy="1017337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1854291" y="2274549"/>
            <a:ext cx="1827052" cy="22134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01" y="2340108"/>
            <a:ext cx="657302" cy="45624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92" y="2777221"/>
            <a:ext cx="1827052" cy="136443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132219" y="4131177"/>
            <a:ext cx="1269067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33" dirty="0" err="1"/>
              <a:t>Nibas</a:t>
            </a:r>
            <a:r>
              <a:rPr lang="fr-FR" sz="1533" dirty="0"/>
              <a:t> (</a:t>
            </a:r>
            <a:r>
              <a:rPr lang="fr-FR" sz="1533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sz="1533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69" y="2278525"/>
            <a:ext cx="1827053" cy="559364"/>
          </a:xfrm>
          <a:prstGeom prst="round2SameRect">
            <a:avLst>
              <a:gd name="adj1" fmla="val 50000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5169134" y="2845617"/>
            <a:ext cx="1803388" cy="128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5157301" y="4140460"/>
            <a:ext cx="1803388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33" dirty="0"/>
              <a:t>Wattrelos (</a:t>
            </a:r>
            <a:r>
              <a:rPr lang="fr-FR" sz="1533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sz="1533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8556786" y="2847850"/>
            <a:ext cx="1821294" cy="1128156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8556786" y="4089229"/>
            <a:ext cx="1812244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33" dirty="0"/>
              <a:t>St Quentin (</a:t>
            </a:r>
            <a:r>
              <a:rPr lang="fr-FR" sz="1533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sz="1533" dirty="0"/>
              <a:t>)</a:t>
            </a:r>
          </a:p>
        </p:txBody>
      </p:sp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9334788" y="2325588"/>
            <a:ext cx="454293" cy="4467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1782" y="377276"/>
            <a:ext cx="8532865" cy="1492676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Exemples du domaine d’application</a:t>
            </a:r>
          </a:p>
        </p:txBody>
      </p:sp>
      <p:pic>
        <p:nvPicPr>
          <p:cNvPr id="39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35" y="2544064"/>
            <a:ext cx="2045411" cy="1642090"/>
          </a:xfrm>
          <a:prstGeom prst="ellipse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06" y="3329738"/>
            <a:ext cx="1856827" cy="1437994"/>
          </a:xfrm>
          <a:prstGeom prst="ellipse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732812" y="3791950"/>
            <a:ext cx="1293172" cy="1800057"/>
          </a:xfrm>
          <a:prstGeom prst="ellipse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44" y="2544064"/>
            <a:ext cx="1425666" cy="1907245"/>
          </a:xfrm>
          <a:prstGeom prst="ellipse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12" y="5034238"/>
            <a:ext cx="2163984" cy="1457082"/>
          </a:xfrm>
          <a:prstGeom prst="ellipse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11" y="4151447"/>
            <a:ext cx="1717855" cy="1714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435" y="5865948"/>
            <a:ext cx="2136947" cy="1417508"/>
          </a:xfrm>
          <a:prstGeom prst="ellipse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35" y="5868532"/>
            <a:ext cx="2168206" cy="1445470"/>
          </a:xfrm>
          <a:prstGeom prst="ellipse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8087674" y="2138322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clés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920072" y="3590450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direction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5590713" y="5174529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frein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8087674" y="5197833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</a:t>
            </a:r>
          </a:p>
          <a:p>
            <a:pPr algn="ctr"/>
            <a:r>
              <a:rPr lang="fr-FR" dirty="0"/>
              <a:t>de poignée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916324" y="2877024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Robinetterie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1916324" y="6574702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Boutons de </a:t>
            </a:r>
            <a:r>
              <a:rPr lang="fr-FR" dirty="0" smtClean="0"/>
              <a:t>fer </a:t>
            </a:r>
            <a:r>
              <a:rPr lang="fr-FR" dirty="0"/>
              <a:t>à repasser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59667" y="5520998"/>
            <a:ext cx="1657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Ressorts de poignée de porte</a:t>
            </a:r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31" y="4277442"/>
            <a:ext cx="1477158" cy="2045888"/>
          </a:xfrm>
          <a:prstGeom prst="ellipse">
            <a:avLst/>
          </a:prstGeom>
        </p:spPr>
      </p:pic>
      <p:sp>
        <p:nvSpPr>
          <p:cNvPr id="55" name="ZoneTexte 54"/>
          <p:cNvSpPr txBox="1"/>
          <p:nvPr/>
        </p:nvSpPr>
        <p:spPr>
          <a:xfrm>
            <a:off x="3987396" y="3586023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</a:t>
            </a:r>
            <a:r>
              <a:rPr lang="fr-FR" dirty="0" smtClean="0"/>
              <a:t>siège</a:t>
            </a:r>
            <a:endParaRPr lang="fr-FR" dirty="0"/>
          </a:p>
        </p:txBody>
      </p:sp>
      <p:pic>
        <p:nvPicPr>
          <p:cNvPr id="57" name="Image 5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286" y="7973371"/>
            <a:ext cx="3261158" cy="1526911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eurobenne.fr/images/OM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7973371"/>
            <a:ext cx="3553535" cy="152691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2326482" y="9695015"/>
            <a:ext cx="2974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/>
              <a:t>Benne fermée type OM 10 m³</a:t>
            </a:r>
            <a:endParaRPr lang="fr-FR" dirty="0"/>
          </a:p>
        </p:txBody>
      </p:sp>
      <p:pic>
        <p:nvPicPr>
          <p:cNvPr id="1030" name="Picture 6" descr="http://eurobenne.fr/images/TNR15TC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2" b="4814"/>
          <a:stretch/>
        </p:blipFill>
        <p:spPr bwMode="auto">
          <a:xfrm>
            <a:off x="6044286" y="7962126"/>
            <a:ext cx="3261158" cy="15494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/>
          <p:cNvSpPr/>
          <p:nvPr/>
        </p:nvSpPr>
        <p:spPr>
          <a:xfrm>
            <a:off x="5623120" y="9556515"/>
            <a:ext cx="4103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Benne Fermée Type TNR 15 m³</a:t>
            </a:r>
          </a:p>
          <a:p>
            <a:pPr algn="ctr"/>
            <a:r>
              <a:rPr lang="fr-FR" dirty="0"/>
              <a:t>Avec toit Coulissant arrondi en 2 parties</a:t>
            </a:r>
          </a:p>
        </p:txBody>
      </p:sp>
      <p:cxnSp>
        <p:nvCxnSpPr>
          <p:cNvPr id="61" name="Connecteur droit 60"/>
          <p:cNvCxnSpPr/>
          <p:nvPr/>
        </p:nvCxnSpPr>
        <p:spPr>
          <a:xfrm flipV="1">
            <a:off x="450000" y="7620000"/>
            <a:ext cx="9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62" y="9640825"/>
            <a:ext cx="10321131" cy="605284"/>
          </a:xfrm>
        </p:spPr>
        <p:txBody>
          <a:bodyPr>
            <a:normAutofit fontScale="90000"/>
          </a:bodyPr>
          <a:lstStyle/>
          <a:p>
            <a:r>
              <a:rPr lang="fr-FR" sz="3407" b="1" dirty="0">
                <a:solidFill>
                  <a:schemeClr val="accent6">
                    <a:lumMod val="75000"/>
                  </a:schemeClr>
                </a:solidFill>
              </a:rPr>
              <a:t>Gamme de Produits</a:t>
            </a: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68" y="2732210"/>
            <a:ext cx="768952" cy="152063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39" y="3101850"/>
            <a:ext cx="312387" cy="781352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381" y="3101850"/>
            <a:ext cx="448781" cy="725886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371" y="3003871"/>
            <a:ext cx="895559" cy="124897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543" y="2884441"/>
            <a:ext cx="1427081" cy="1341624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775" y="7647364"/>
            <a:ext cx="1778393" cy="1393760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760285" y="3247683"/>
            <a:ext cx="849086" cy="709127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56" y="7647365"/>
            <a:ext cx="1824889" cy="1393760"/>
          </a:xfrm>
          <a:prstGeom prst="rect">
            <a:avLst/>
          </a:prstGeom>
        </p:spPr>
      </p:pic>
      <p:sp>
        <p:nvSpPr>
          <p:cNvPr id="55" name="Ellipse 54"/>
          <p:cNvSpPr/>
          <p:nvPr/>
        </p:nvSpPr>
        <p:spPr>
          <a:xfrm>
            <a:off x="2018986" y="2513071"/>
            <a:ext cx="2578313" cy="204545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4699551" y="2550840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6917174" y="2603242"/>
            <a:ext cx="2107820" cy="195528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3726463" y="7251001"/>
            <a:ext cx="2285918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114632" y="7212141"/>
            <a:ext cx="2173588" cy="216458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4042296" y="6604658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fil plat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4807794" y="1875730"/>
            <a:ext cx="18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Torsion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7089405" y="1875730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Traction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2263485" y="1875731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Compression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6166335" y="678770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Fil Formé</a:t>
            </a:r>
          </a:p>
        </p:txBody>
      </p:sp>
      <p:cxnSp>
        <p:nvCxnSpPr>
          <p:cNvPr id="65" name="Connecteur droit 64"/>
          <p:cNvCxnSpPr/>
          <p:nvPr/>
        </p:nvCxnSpPr>
        <p:spPr>
          <a:xfrm>
            <a:off x="4268565" y="5720239"/>
            <a:ext cx="1090288" cy="4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2869151" y="94092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66"/>
          <p:cNvCxnSpPr/>
          <p:nvPr/>
        </p:nvCxnSpPr>
        <p:spPr>
          <a:xfrm>
            <a:off x="2869151" y="851342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lipse 67"/>
          <p:cNvSpPr/>
          <p:nvPr/>
        </p:nvSpPr>
        <p:spPr>
          <a:xfrm>
            <a:off x="7430909" y="946811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68"/>
          <p:cNvCxnSpPr/>
          <p:nvPr/>
        </p:nvCxnSpPr>
        <p:spPr>
          <a:xfrm>
            <a:off x="7430909" y="857225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lipse 69"/>
          <p:cNvSpPr/>
          <p:nvPr/>
        </p:nvSpPr>
        <p:spPr>
          <a:xfrm>
            <a:off x="6754960" y="577616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/>
          <p:cNvCxnSpPr/>
          <p:nvPr/>
        </p:nvCxnSpPr>
        <p:spPr>
          <a:xfrm>
            <a:off x="6754960" y="568658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5364358" y="94092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3" name="Connecteur droit 72"/>
          <p:cNvCxnSpPr/>
          <p:nvPr/>
        </p:nvCxnSpPr>
        <p:spPr>
          <a:xfrm>
            <a:off x="5364358" y="851342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2502848" y="491838"/>
            <a:ext cx="161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3,5 mm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4998055" y="485703"/>
            <a:ext cx="161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6,0 mm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7138026" y="485703"/>
            <a:ext cx="161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à 6,0 mm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3789551" y="5040249"/>
            <a:ext cx="219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Largeur 2 à 20 mm</a:t>
            </a:r>
          </a:p>
          <a:p>
            <a:pPr algn="ctr"/>
            <a:r>
              <a:rPr lang="fr-FR" dirty="0"/>
              <a:t>Epaisseur 0,2 à 5 mm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6563408" y="5093387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10,0 mm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268565" y="5810397"/>
            <a:ext cx="1090288" cy="618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79"/>
          <p:cNvCxnSpPr/>
          <p:nvPr/>
        </p:nvCxnSpPr>
        <p:spPr>
          <a:xfrm flipH="1">
            <a:off x="4162640" y="5810397"/>
            <a:ext cx="2382" cy="618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068410" y="953531"/>
            <a:ext cx="3022761" cy="217411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sp>
        <p:nvSpPr>
          <p:cNvPr id="33" name="Rectangle à coins arrondis 32"/>
          <p:cNvSpPr/>
          <p:nvPr/>
        </p:nvSpPr>
        <p:spPr>
          <a:xfrm>
            <a:off x="3120571" y="3979895"/>
            <a:ext cx="8239165" cy="766016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4496" y="4342886"/>
            <a:ext cx="3022760" cy="5886139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La Division Ressorts c’est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89052" y="7895288"/>
            <a:ext cx="5315406" cy="2333737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de Ressorts Fabriqués par jour</a:t>
            </a:r>
          </a:p>
          <a:p>
            <a:r>
              <a:rPr lang="fr-FR" dirty="0">
                <a:solidFill>
                  <a:schemeClr val="bg1"/>
                </a:solidFill>
              </a:rPr>
              <a:t>Plus de 100 Machines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moyens de contrôle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exportations dans le monde </a:t>
            </a:r>
            <a:r>
              <a:rPr lang="fr-FR" dirty="0" smtClean="0">
                <a:solidFill>
                  <a:schemeClr val="bg1"/>
                </a:solidFill>
              </a:rPr>
              <a:t>entier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54" y="4550594"/>
            <a:ext cx="6794371" cy="2764606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4178837" y="953532"/>
            <a:ext cx="3022761" cy="218558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4178839" y="1581538"/>
            <a:ext cx="3022760" cy="1557576"/>
          </a:xfrm>
          <a:prstGeom prst="rect">
            <a:avLst/>
          </a:prstGeom>
          <a:ln w="19050">
            <a:noFill/>
          </a:ln>
        </p:spPr>
        <p:txBody>
          <a:bodyPr vert="horz" lIns="77879" tIns="38939" rIns="77879" bIns="38939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1363" b="1" dirty="0"/>
              <a:t>RVF Ressorts</a:t>
            </a:r>
          </a:p>
          <a:p>
            <a:r>
              <a:rPr lang="fr-FR" sz="1363" dirty="0"/>
              <a:t>Tel : 03-20-70-08-47</a:t>
            </a:r>
          </a:p>
          <a:p>
            <a:r>
              <a:rPr lang="fr-FR" sz="1363" dirty="0"/>
              <a:t>Mail </a:t>
            </a:r>
            <a:r>
              <a:rPr lang="fr-FR" sz="1363" dirty="0" smtClean="0"/>
              <a:t>: contact@rvf.com</a:t>
            </a:r>
            <a:endParaRPr lang="fr-FR" sz="1363" dirty="0"/>
          </a:p>
          <a:p>
            <a:r>
              <a:rPr lang="fr-FR" sz="1363" dirty="0" smtClean="0"/>
              <a:t>Site </a:t>
            </a:r>
            <a:r>
              <a:rPr lang="fr-FR" sz="1363" dirty="0"/>
              <a:t>Web : www.rvf.com</a:t>
            </a:r>
            <a:endParaRPr lang="fr-FR" sz="1363" dirty="0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52" y="964999"/>
            <a:ext cx="3012546" cy="1118107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82" y="985373"/>
            <a:ext cx="1508472" cy="1035817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068410" y="1586299"/>
            <a:ext cx="3022760" cy="1541349"/>
          </a:xfrm>
          <a:prstGeom prst="rect">
            <a:avLst/>
          </a:prstGeom>
          <a:ln w="19050">
            <a:noFill/>
          </a:ln>
        </p:spPr>
        <p:txBody>
          <a:bodyPr vert="horz" lIns="77879" tIns="38939" rIns="77879" bIns="38939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1363" dirty="0"/>
          </a:p>
          <a:p>
            <a:r>
              <a:rPr lang="fr-FR" sz="1363" dirty="0"/>
              <a:t>Tel : 03-22-30-41-90</a:t>
            </a:r>
          </a:p>
          <a:p>
            <a:r>
              <a:rPr lang="fr-FR" sz="1363" dirty="0"/>
              <a:t>Mail </a:t>
            </a:r>
            <a:r>
              <a:rPr lang="fr-FR" sz="1363" dirty="0" smtClean="0"/>
              <a:t>: contact.ams@ressorts.net</a:t>
            </a:r>
            <a:endParaRPr lang="fr-FR" sz="1363" dirty="0"/>
          </a:p>
          <a:p>
            <a:r>
              <a:rPr lang="fr-FR" sz="1363" dirty="0"/>
              <a:t>Site Web : www.ams-ressorts.com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7289264" y="953532"/>
            <a:ext cx="3022761" cy="217411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33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0" y="124006"/>
            <a:ext cx="10321131" cy="60528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519196" rtl="0" eaLnBrk="1" latinLnBrk="0" hangingPunct="1">
              <a:spcBef>
                <a:spcPct val="0"/>
              </a:spcBef>
              <a:buNone/>
              <a:defRPr sz="2725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407" b="1" dirty="0" smtClean="0">
                <a:solidFill>
                  <a:schemeClr val="accent6">
                    <a:lumMod val="75000"/>
                  </a:schemeClr>
                </a:solidFill>
              </a:rPr>
              <a:t>Contacts</a:t>
            </a:r>
          </a:p>
        </p:txBody>
      </p:sp>
      <p:pic>
        <p:nvPicPr>
          <p:cNvPr id="1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8241575" y="974318"/>
            <a:ext cx="1118137" cy="10994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texte 3"/>
          <p:cNvSpPr txBox="1">
            <a:spLocks/>
          </p:cNvSpPr>
          <p:nvPr/>
        </p:nvSpPr>
        <p:spPr>
          <a:xfrm>
            <a:off x="7289263" y="1594856"/>
            <a:ext cx="3022760" cy="1557576"/>
          </a:xfrm>
          <a:prstGeom prst="rect">
            <a:avLst/>
          </a:prstGeom>
          <a:ln w="19050">
            <a:noFill/>
          </a:ln>
        </p:spPr>
        <p:txBody>
          <a:bodyPr vert="horz" lIns="77879" tIns="38939" rIns="77879" bIns="38939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sz="1363" dirty="0" smtClean="0">
              <a:solidFill>
                <a:schemeClr val="bg1"/>
              </a:solidFill>
            </a:endParaRPr>
          </a:p>
          <a:p>
            <a:r>
              <a:rPr lang="fr-FR" sz="1363" dirty="0" smtClean="0"/>
              <a:t>Tel </a:t>
            </a:r>
            <a:r>
              <a:rPr lang="fr-FR" sz="1363" dirty="0"/>
              <a:t>: </a:t>
            </a:r>
            <a:r>
              <a:rPr lang="fr-FR" sz="1363" dirty="0" smtClean="0"/>
              <a:t>03-23-09-90-90</a:t>
            </a:r>
            <a:endParaRPr lang="fr-FR" sz="1363" dirty="0"/>
          </a:p>
          <a:p>
            <a:r>
              <a:rPr lang="fr-FR" sz="1363" dirty="0"/>
              <a:t>Mail : </a:t>
            </a:r>
            <a:r>
              <a:rPr lang="fr-FR" sz="1363" dirty="0" smtClean="0"/>
              <a:t>eurobenne@orange.fr</a:t>
            </a:r>
            <a:endParaRPr lang="fr-FR" sz="1363" dirty="0"/>
          </a:p>
          <a:p>
            <a:r>
              <a:rPr lang="fr-FR" sz="1363" dirty="0"/>
              <a:t>Site Web : </a:t>
            </a:r>
            <a:r>
              <a:rPr lang="fr-FR" sz="1363" dirty="0" smtClean="0"/>
              <a:t>www.eurobenne.fr</a:t>
            </a:r>
            <a:endParaRPr lang="fr-FR" sz="1363" dirty="0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Parallaxe</Template>
  <TotalTime>2955</TotalTime>
  <Words>182</Words>
  <Application>Microsoft Office PowerPoint</Application>
  <PresentationFormat>Personnalisé</PresentationFormat>
  <Paragraphs>51</Paragraphs>
  <Slides>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Corbel</vt:lpstr>
      <vt:lpstr>Parallaxe</vt:lpstr>
      <vt:lpstr>Groupe DMI</vt:lpstr>
      <vt:lpstr>Exemples du domaine d’application</vt:lpstr>
      <vt:lpstr>Gamme de Produits</vt:lpstr>
      <vt:lpstr>La Division Ressorts c’est 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rate8</cp:lastModifiedBy>
  <cp:revision>72</cp:revision>
  <dcterms:created xsi:type="dcterms:W3CDTF">2016-07-06T09:53:50Z</dcterms:created>
  <dcterms:modified xsi:type="dcterms:W3CDTF">2017-01-12T10:41:52Z</dcterms:modified>
</cp:coreProperties>
</file>